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BF6ED-1BF2-480D-BF8D-56645AF1539B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E5569-F6B0-456C-9874-1BDB21A5D2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FDE3E-5BFC-448C-84D3-90C1E33825CD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C5DD8-2373-49E5-ACE3-CA9388085B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D31F1-9905-4EB7-80E1-CAD1925370EC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88292-4F05-431E-B468-A21A91870D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88EBA-189A-47FE-AE46-0E5BD62663A6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1BA8A-F5C9-43E7-8A2F-3A21E2404F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0B298-8307-4ADD-A877-AE928F71597E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1BBB1-1733-472A-A04E-FA8A5185F1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458CA-F190-44B2-92E4-272C19B90647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B5C83-1A4C-49C2-8C7E-E42E8798C1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52CDA-9640-46C9-80BB-8D723BBAABC4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F7EDF-9365-4B97-B1D9-3ABA0CA0B3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1030F-93ED-4B4E-898F-2A34588AE5FE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DB676-1A1F-4537-A4C0-8D4EDDC9CE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6D4B7-556A-434E-B628-9EADFD186FF2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CAF9D-7EAF-4984-90AB-83DDBCF85A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F9A2A-B276-4D1B-9AA3-1BABF94A43E5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1C2B9-09C1-447D-BD45-B13055B824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5D909-25E9-46B5-B69F-108BEB67BDD9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CC76D-1DEC-433D-B1C1-07B9E02F95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3F71E5-C264-44E6-B08A-38F5EAFA25EA}" type="datetimeFigureOut">
              <a:rPr lang="en-US"/>
              <a:pPr>
                <a:defRPr/>
              </a:pPr>
              <a:t>18-Sep-17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178509-5D7B-49AE-A6D4-1CE7ECD8F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03" r:id="rId2"/>
    <p:sldLayoutId id="2147483712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13" r:id="rId9"/>
    <p:sldLayoutId id="2147483709" r:id="rId10"/>
    <p:sldLayoutId id="214748371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HALBA EYE CLINIC</a:t>
            </a:r>
            <a:endParaRPr lang="en-US" dirty="0"/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r>
              <a:rPr lang="en-US" smtClean="0"/>
              <a:t>Installation from A-Z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932688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Primary Elevation of the Clinic</a:t>
            </a:r>
            <a:endParaRPr lang="en-US" dirty="0"/>
          </a:p>
        </p:txBody>
      </p:sp>
      <p:pic>
        <p:nvPicPr>
          <p:cNvPr id="6147" name="Content Placeholder 3" descr="halb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3400" y="1752600"/>
            <a:ext cx="8001000" cy="4572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932688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Primary Elevation of the Clinic</a:t>
            </a:r>
            <a:endParaRPr lang="en-US" dirty="0"/>
          </a:p>
        </p:txBody>
      </p:sp>
      <p:pic>
        <p:nvPicPr>
          <p:cNvPr id="7171" name="Content Placeholder 3" descr="halb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2971800"/>
            <a:ext cx="3962400" cy="3352800"/>
          </a:xfrm>
        </p:spPr>
      </p:pic>
      <p:sp>
        <p:nvSpPr>
          <p:cNvPr id="5" name="TextBox 4"/>
          <p:cNvSpPr txBox="1"/>
          <p:nvPr/>
        </p:nvSpPr>
        <p:spPr>
          <a:xfrm>
            <a:off x="533400" y="2438400"/>
            <a:ext cx="3505200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1- No patient Circulation Presented.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2- Multiple Patient  Entry.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3- One Bathroom 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4- No Electrical Plan Existence.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5- No Data And Phone Plan Existence.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6- No Electrical Back Up Existence.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933450"/>
          </a:xfrm>
        </p:spPr>
        <p:txBody>
          <a:bodyPr/>
          <a:lstStyle/>
          <a:p>
            <a:pPr eaLnBrk="1" hangingPunct="1"/>
            <a:r>
              <a:rPr lang="en-US" smtClean="0"/>
              <a:t>Final Elevation of the Clinic</a:t>
            </a:r>
          </a:p>
        </p:txBody>
      </p:sp>
      <p:pic>
        <p:nvPicPr>
          <p:cNvPr id="8195" name="Content Placeholder 5" descr="plan halba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676400"/>
            <a:ext cx="8229600" cy="46482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933450"/>
          </a:xfrm>
        </p:spPr>
        <p:txBody>
          <a:bodyPr/>
          <a:lstStyle/>
          <a:p>
            <a:pPr eaLnBrk="1" hangingPunct="1"/>
            <a:r>
              <a:rPr lang="en-US" smtClean="0"/>
              <a:t>Final Elevation of the Clinic</a:t>
            </a:r>
          </a:p>
        </p:txBody>
      </p:sp>
      <p:pic>
        <p:nvPicPr>
          <p:cNvPr id="9219" name="Content Placeholder 5" descr="plan halba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191000" y="2209800"/>
            <a:ext cx="4419600" cy="3886200"/>
          </a:xfrm>
        </p:spPr>
      </p:pic>
      <p:sp>
        <p:nvSpPr>
          <p:cNvPr id="4" name="TextBox 3"/>
          <p:cNvSpPr txBox="1"/>
          <p:nvPr/>
        </p:nvSpPr>
        <p:spPr>
          <a:xfrm>
            <a:off x="457200" y="2286000"/>
            <a:ext cx="3505200" cy="3786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1- Creating  patient circulation from the entrance till exit.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2- spacious Main clinic.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3- waiting room up to 25 patients.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4- 2 Restrooms, 1 service space including small kitchen.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5- optician Office with office and machinery 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6- imaging and treatment devices are separated.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j-lt"/>
                <a:cs typeface="+mn-cs"/>
              </a:rPr>
              <a:t>7- re-install full electrical plan with back up, data and telephone / intercom system.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latin typeface="+mj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latin typeface="+mj-lt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Primary Clinic Photos</a:t>
            </a:r>
          </a:p>
        </p:txBody>
      </p:sp>
      <p:pic>
        <p:nvPicPr>
          <p:cNvPr id="10243" name="Content Placeholder 5" descr="IMAG009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624138"/>
            <a:ext cx="4038600" cy="3028950"/>
          </a:xfrm>
        </p:spPr>
      </p:pic>
      <p:pic>
        <p:nvPicPr>
          <p:cNvPr id="10244" name="Content Placeholder 6" descr="IMAG010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05388" y="1920875"/>
            <a:ext cx="3324225" cy="443388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Primary Clinic Photos</a:t>
            </a:r>
          </a:p>
        </p:txBody>
      </p:sp>
      <p:pic>
        <p:nvPicPr>
          <p:cNvPr id="11267" name="Content Placeholder 4" descr="IMAG009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624138"/>
            <a:ext cx="4038600" cy="3028950"/>
          </a:xfrm>
        </p:spPr>
      </p:pic>
      <p:pic>
        <p:nvPicPr>
          <p:cNvPr id="11268" name="Content Placeholder 5" descr="IMAG009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05388" y="1920875"/>
            <a:ext cx="3324225" cy="443388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Primary Clinic Photos</a:t>
            </a:r>
          </a:p>
        </p:txBody>
      </p:sp>
      <p:pic>
        <p:nvPicPr>
          <p:cNvPr id="12291" name="Content Placeholder 4" descr="IMAG011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624138"/>
            <a:ext cx="4038600" cy="3028950"/>
          </a:xfrm>
        </p:spPr>
      </p:pic>
      <p:pic>
        <p:nvPicPr>
          <p:cNvPr id="12292" name="Content Placeholder 5" descr="IMAG010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624138"/>
            <a:ext cx="4038600" cy="302895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Changing the Decoration  </a:t>
            </a:r>
          </a:p>
        </p:txBody>
      </p:sp>
      <p:pic>
        <p:nvPicPr>
          <p:cNvPr id="13315" name="Content Placeholder 4" descr="1211201030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9600" y="1981200"/>
            <a:ext cx="3733800" cy="4038600"/>
          </a:xfrm>
        </p:spPr>
      </p:pic>
      <p:pic>
        <p:nvPicPr>
          <p:cNvPr id="13316" name="Content Placeholder 5" descr="IMG-20111002-WA000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133600"/>
            <a:ext cx="4191000" cy="35814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Installing and Modification</a:t>
            </a:r>
          </a:p>
        </p:txBody>
      </p:sp>
      <p:pic>
        <p:nvPicPr>
          <p:cNvPr id="14339" name="Content Placeholder 4" descr="100_366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624138"/>
            <a:ext cx="4038600" cy="3028950"/>
          </a:xfrm>
        </p:spPr>
      </p:pic>
      <p:pic>
        <p:nvPicPr>
          <p:cNvPr id="14340" name="Content Placeholder 5" descr="100_366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624138"/>
            <a:ext cx="4038600" cy="302895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smtClean="0"/>
              <a:t>Installing and Modification</a:t>
            </a:r>
          </a:p>
        </p:txBody>
      </p:sp>
      <p:pic>
        <p:nvPicPr>
          <p:cNvPr id="15363" name="Content Placeholder 4" descr="100_367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14388" y="1920875"/>
            <a:ext cx="3324225" cy="4433888"/>
          </a:xfrm>
        </p:spPr>
      </p:pic>
      <p:pic>
        <p:nvPicPr>
          <p:cNvPr id="15364" name="Content Placeholder 5" descr="100_367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624138"/>
            <a:ext cx="4038600" cy="302895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smtClean="0"/>
              <a:t>Installing and Modification</a:t>
            </a:r>
          </a:p>
        </p:txBody>
      </p:sp>
      <p:pic>
        <p:nvPicPr>
          <p:cNvPr id="16387" name="Content Placeholder 4" descr="100_367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14388" y="1920875"/>
            <a:ext cx="3324225" cy="4433888"/>
          </a:xfrm>
        </p:spPr>
      </p:pic>
      <p:pic>
        <p:nvPicPr>
          <p:cNvPr id="16388" name="Content Placeholder 5" descr="100_367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624138"/>
            <a:ext cx="4038600" cy="302895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smtClean="0"/>
              <a:t>Installing and Modification</a:t>
            </a:r>
          </a:p>
        </p:txBody>
      </p:sp>
      <p:pic>
        <p:nvPicPr>
          <p:cNvPr id="17411" name="Content Placeholder 4" descr="100_368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14388" y="1920875"/>
            <a:ext cx="3324225" cy="4433888"/>
          </a:xfrm>
        </p:spPr>
      </p:pic>
      <p:pic>
        <p:nvPicPr>
          <p:cNvPr id="17412" name="Content Placeholder 5" descr="100_368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624138"/>
            <a:ext cx="4038600" cy="302895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smtClean="0"/>
              <a:t>Installing and Modification</a:t>
            </a:r>
          </a:p>
        </p:txBody>
      </p:sp>
      <p:pic>
        <p:nvPicPr>
          <p:cNvPr id="18435" name="Content Placeholder 4" descr="100_369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624138"/>
            <a:ext cx="4038600" cy="3028950"/>
          </a:xfrm>
        </p:spPr>
      </p:pic>
      <p:pic>
        <p:nvPicPr>
          <p:cNvPr id="18436" name="Content Placeholder 5" descr="100_369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624138"/>
            <a:ext cx="4038600" cy="302895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smtClean="0"/>
              <a:t>Installing and Modification</a:t>
            </a:r>
          </a:p>
        </p:txBody>
      </p:sp>
      <p:pic>
        <p:nvPicPr>
          <p:cNvPr id="19459" name="Content Placeholder 4" descr="100_370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624138"/>
            <a:ext cx="4038600" cy="3028950"/>
          </a:xfrm>
        </p:spPr>
      </p:pic>
      <p:pic>
        <p:nvPicPr>
          <p:cNvPr id="19460" name="Content Placeholder 5" descr="100_371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624138"/>
            <a:ext cx="4038600" cy="302895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smtClean="0"/>
              <a:t>Project Time and Cost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875"/>
            <a:ext cx="8153400" cy="4433888"/>
          </a:xfrm>
        </p:spPr>
        <p:txBody>
          <a:bodyPr/>
          <a:lstStyle/>
          <a:p>
            <a:pPr>
              <a:defRPr/>
            </a:pPr>
            <a:r>
              <a:rPr lang="en-US" sz="1600" dirty="0" smtClean="0">
                <a:latin typeface="+mj-lt"/>
              </a:rPr>
              <a:t>Total Project Time: 2 Months and 4 days.</a:t>
            </a:r>
          </a:p>
          <a:p>
            <a:pPr>
              <a:defRPr/>
            </a:pPr>
            <a:r>
              <a:rPr lang="en-US" sz="1600" dirty="0" smtClean="0">
                <a:latin typeface="+mj-lt"/>
              </a:rPr>
              <a:t>Total Project space: 155 m2, all covered</a:t>
            </a:r>
          </a:p>
          <a:p>
            <a:pPr>
              <a:defRPr/>
            </a:pPr>
            <a:r>
              <a:rPr lang="en-US" sz="1600" dirty="0" smtClean="0">
                <a:latin typeface="+mj-lt"/>
              </a:rPr>
              <a:t>Job Offered: 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1600" dirty="0" smtClean="0">
                <a:latin typeface="+mj-lt"/>
              </a:rPr>
              <a:t>	Sanitary and Plumbing </a:t>
            </a:r>
            <a:br>
              <a:rPr lang="en-US" sz="1600" dirty="0" smtClean="0">
                <a:latin typeface="+mj-lt"/>
              </a:rPr>
            </a:br>
            <a:r>
              <a:rPr lang="en-US" sz="1600" dirty="0" smtClean="0">
                <a:latin typeface="+mj-lt"/>
              </a:rPr>
              <a:t>Complete area Installation of tiles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1600" dirty="0" smtClean="0">
                <a:latin typeface="+mj-lt"/>
              </a:rPr>
              <a:t>	Complete area Paint Job 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1600" dirty="0" smtClean="0">
                <a:latin typeface="+mj-lt"/>
              </a:rPr>
              <a:t>	Furniture, Medical and non-medical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1600" dirty="0" smtClean="0">
                <a:latin typeface="+mj-lt"/>
              </a:rPr>
              <a:t>	Computer Hardware, Networking and Software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1600" dirty="0" smtClean="0">
                <a:latin typeface="+mj-lt"/>
              </a:rPr>
              <a:t>	Installation of 26 ophthalmic equipments including Lasers.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1600" dirty="0" smtClean="0">
                <a:latin typeface="+mj-lt"/>
              </a:rPr>
              <a:t>	Complete Sterilization unit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1600" dirty="0" smtClean="0">
                <a:latin typeface="+mj-lt"/>
              </a:rPr>
              <a:t>	Patient Monitoring and 24/7 Security Camera</a:t>
            </a:r>
          </a:p>
          <a:p>
            <a:pPr>
              <a:defRPr/>
            </a:pPr>
            <a:r>
              <a:rPr lang="en-US" sz="1600" dirty="0" smtClean="0">
                <a:latin typeface="+mj-lt"/>
              </a:rPr>
              <a:t>Total Cost: 145,000.00 $ (Say one Hundred Forty Five Thousand </a:t>
            </a:r>
            <a:r>
              <a:rPr lang="en-US" sz="1600" dirty="0" err="1" smtClean="0">
                <a:latin typeface="+mj-lt"/>
              </a:rPr>
              <a:t>U.S.Dollars</a:t>
            </a:r>
            <a:r>
              <a:rPr lang="en-US" sz="1600" dirty="0" smtClean="0">
                <a:latin typeface="+mj-lt"/>
              </a:rPr>
              <a:t> )</a:t>
            </a:r>
          </a:p>
          <a:p>
            <a:pPr>
              <a:defRPr/>
            </a:pPr>
            <a:r>
              <a:rPr lang="en-US" sz="1600" dirty="0" smtClean="0">
                <a:latin typeface="+mj-lt"/>
              </a:rPr>
              <a:t>Warranty period: Extended Warranty selected for consecutive 5 Years from the delivery date.</a:t>
            </a:r>
          </a:p>
          <a:p>
            <a:pPr>
              <a:buFont typeface="Wingdings 2" pitchFamily="18" charset="2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62</TotalTime>
  <Words>184</Words>
  <Application>Microsoft Office PowerPoint</Application>
  <PresentationFormat>On-screen Show (4:3)</PresentationFormat>
  <Paragraphs>42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Constantia</vt:lpstr>
      <vt:lpstr>Wingdings 2</vt:lpstr>
      <vt:lpstr>Flow</vt:lpstr>
      <vt:lpstr>HALBA EYE CLINIC</vt:lpstr>
      <vt:lpstr>Primary Elevation of the Clinic</vt:lpstr>
      <vt:lpstr>Primary Elevation of the Clinic</vt:lpstr>
      <vt:lpstr>Final Elevation of the Clinic</vt:lpstr>
      <vt:lpstr>Final Elevation of the Clinic</vt:lpstr>
      <vt:lpstr>Primary Clinic Photos</vt:lpstr>
      <vt:lpstr>Primary Clinic Photos</vt:lpstr>
      <vt:lpstr>Primary Clinic Photos</vt:lpstr>
      <vt:lpstr>Changing the Decoration  </vt:lpstr>
      <vt:lpstr>Installing and Modification</vt:lpstr>
      <vt:lpstr>Installing and Modification</vt:lpstr>
      <vt:lpstr>Installing and Modification</vt:lpstr>
      <vt:lpstr>Installing and Modification</vt:lpstr>
      <vt:lpstr>Installing and Modification</vt:lpstr>
      <vt:lpstr>Installing and Modification</vt:lpstr>
      <vt:lpstr>Project Time and Cost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HALBA EYE CLINIC</dc:title>
  <dc:creator>user</dc:creator>
  <cp:lastModifiedBy>Souheil Damaj</cp:lastModifiedBy>
  <cp:revision>8</cp:revision>
  <dcterms:created xsi:type="dcterms:W3CDTF">2011-12-15T13:13:42Z</dcterms:created>
  <dcterms:modified xsi:type="dcterms:W3CDTF">2017-09-18T09:44:50Z</dcterms:modified>
</cp:coreProperties>
</file>